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69" d="100"/>
          <a:sy n="69" d="100"/>
        </p:scale>
        <p:origin x="48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8866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6850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5646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0456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9265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8331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0079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9302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4141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12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647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FB0BC-5216-43E5-89C9-DA36C79C01DE}" type="datetimeFigureOut">
              <a:rPr lang="fr-FR" smtClean="0"/>
              <a:t>07/03/2025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B75CD2-9978-431E-AF3B-EC8E6135C3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992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7345D4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2718" y="1122363"/>
            <a:ext cx="12234718" cy="5024467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607126" y="475734"/>
            <a:ext cx="9153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latin typeface="Arial Rounded MT Bold" panose="020F0704030504030204" pitchFamily="34" charset="0"/>
              </a:rPr>
              <a:t>ANALYSE DES VENTES 2022 DE L’ENTREPRISE AUDREY</a:t>
            </a:r>
            <a:endParaRPr lang="fr-FR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72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</Words>
  <Application>Microsoft Office PowerPoint</Application>
  <PresentationFormat>Grand écran</PresentationFormat>
  <Paragraphs>1</Paragraphs>
  <Slides>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6" baseType="lpstr">
      <vt:lpstr>Arial</vt:lpstr>
      <vt:lpstr>Arial Rounded MT Bold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Windows</dc:creator>
  <cp:lastModifiedBy>Utilisateur Windows</cp:lastModifiedBy>
  <cp:revision>2</cp:revision>
  <dcterms:created xsi:type="dcterms:W3CDTF">2025-03-07T08:03:09Z</dcterms:created>
  <dcterms:modified xsi:type="dcterms:W3CDTF">2025-03-07T08:07:18Z</dcterms:modified>
</cp:coreProperties>
</file>

<file path=docProps/thumbnail.jpeg>
</file>